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3 – Niveau 2A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07762" y="2045544"/>
            <a:ext cx="1057647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pour 18€ de tulipes jaunes et pour 22€ de tulipes rouges. Il paie avec un billet de 50 euros. Combien la vendeuse va-t-elle lui rendre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45084" y="2045544"/>
            <a:ext cx="1050183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pour 15€ de tulipes jaunes et pour 35€ de tulipes rouges. Il paie avec un billet de 100 euros. Combien la vendeuse va-t-elle lui rendre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59080" y="2045544"/>
            <a:ext cx="1047383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Romain achète pour 37€ de tulipes jaunes et pour 50€ de tulipes rouges. Il paie avec un billet de 100 euros. Combien la vendeuse va-t-elle lui rendre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952015" y="2507209"/>
            <a:ext cx="8287970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sachet contient 50 bulbes de tulipe. On peut planter … lignes de 10 tulipes.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19054" y="2507209"/>
            <a:ext cx="8553892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sachet contient 120 bulbes de tulipe. On peut planter … lignes de 12 tulipes.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960347" y="2507209"/>
            <a:ext cx="827130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sachet contient 15 bulbes de tulipe. On peut planter … lignes de 3 tulipes.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191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14</cp:revision>
  <dcterms:created xsi:type="dcterms:W3CDTF">2023-11-24T11:21:07Z</dcterms:created>
  <dcterms:modified xsi:type="dcterms:W3CDTF">2025-03-02T16:50:49Z</dcterms:modified>
</cp:coreProperties>
</file>